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14653-65E0-4571-BE4E-D97214C3EB8C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E467E-A079-4460-AE78-47A87E0C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02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E467E-A079-4460-AE78-47A87E0CC13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13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5078-982E-46DA-B2AB-46DB7CAB8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30075-1608-8EA2-2D12-B9C625E48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E5817-B873-6266-C0BE-9B7536CA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4D625-9133-1928-0277-00E484F6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C94E-2D6F-3854-99C2-88DF4384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9810-A6B7-3883-658E-3A31F201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B82DB-7A13-D422-6BC8-8EBA71880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5377B-B0A5-8ECA-2D9D-84D598E41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4940-C142-A5DE-F794-7BEF56D6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9A79D-1093-8B09-5E6C-8CC4B4B0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50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7940C-76DC-27BD-EC87-86411CC30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1D119-F759-14A9-B324-6A028D6DA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AF951-2C74-BA0E-A69D-97AA3EE83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A29E4-D383-448A-AF92-A35B5B9B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6B26F-DEC7-6878-A94B-85C45A93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47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D92F-34C4-8D75-C471-39AEA372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82C2-51D9-4599-65E5-ECBCB20E7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49D6B-0F43-D823-BFBA-096C604E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2E979-B2A4-3609-113C-A5080CCC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7089F-BD7B-2CC4-8359-62B22D75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44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6FAE-A6C2-35C8-F536-17617433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1F1F7-B60F-1C8E-7D25-3E4945AF5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DBFD7-7CF8-AF49-ECB5-9D1FF92A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2BBFE-0128-3A72-D851-95BF49D5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30F47-78FF-27A9-F671-B0050ABE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DD36-CCE6-915E-821B-3961C6B5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59D92-D7DF-7923-783D-067819D34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6A6FF-1E56-558D-98EA-5A1590D20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96B85-D5F8-C911-76DF-EB022436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BD6B3-2AE7-6A0B-0702-FAE6A3F9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4E08F-C9AB-F371-E150-60D2F3E5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99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5FFD-15C7-9700-E6D4-DDE90068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0D96F-37F8-2771-ECC8-ABF21B2A3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F9643-D86B-97C8-AD7D-45372A582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767C4-DA99-03F1-E2DE-CA253936D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17F0C-CD4D-5222-4072-35E63FD74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6F544-E467-F496-1D4E-17FD2CF7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6C0E0-0EF1-5ACF-0FD9-C939E8DF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1D5B3-CC4A-5649-2ABC-8DE06A3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66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2182-9DEA-D363-A645-4DD85C67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0FF27-7F46-4582-72E8-995A5C5D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C18C6-542E-0240-052E-CEC36C00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8EEE1-90A9-12DE-687E-0494D7D7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0D959F-1A1A-A6F4-BEE3-4AB38127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37F79-AC3F-2458-B963-2B0921C2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9E090-604F-9B0E-BB6D-DC98F959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86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FC49-D272-A20A-9DB3-6B128623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C876B-3DD4-0F12-3145-0592EE7B1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44BF1-160B-EE59-E435-45E0D22B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D37FD-5173-D73C-C851-71CB3407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2ECA5-39B1-7E99-0B7C-FA6939AA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5E282-8EC8-2B28-22C1-B758B085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67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4569-2692-E29A-D3E0-2ABA5D3A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2EC6E-BB8B-3E21-635C-3BA623FA7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72A93-8F0C-AC19-84CE-BA0066D7A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D0235-D714-CE0A-6B7D-2EE3537B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81AFA-7622-6919-6F3A-BB42266F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11B51-8CFC-CC6C-1BBA-49A94E76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04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38CC0-0317-58FD-B572-37A3AC5A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F6332-A4E2-0ADF-985B-3B67AFC17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4DC47-4863-02CF-0447-6ABEBEF7C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62306-E236-4EB5-92EA-226DB3B824D8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3BDA-FAAC-5620-B6F2-835445794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AC550-BC94-C08D-FD51-C4DB30A86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823F4-8A94-4A3A-BF07-AE6BEF0A2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04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1C0267-4785-296F-1FCE-167F61D498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F4B34-B43D-4736-3E13-BDD9C089F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b="1" dirty="0"/>
              <a:t>ADIDAS SALES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C395-CA0B-ECE2-D0CE-0EA899530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58685"/>
          </a:xfrm>
        </p:spPr>
        <p:txBody>
          <a:bodyPr>
            <a:normAutofit/>
          </a:bodyPr>
          <a:lstStyle/>
          <a:p>
            <a:r>
              <a:rPr lang="en-IN" dirty="0"/>
              <a:t>Data Analytics-Tableau Project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41FFB-B216-DADD-3309-B16849F692F0}"/>
              </a:ext>
            </a:extLst>
          </p:cNvPr>
          <p:cNvSpPr txBox="1"/>
          <p:nvPr/>
        </p:nvSpPr>
        <p:spPr>
          <a:xfrm>
            <a:off x="4699819" y="4152798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+mj-lt"/>
              </a:rPr>
              <a:t>Namitha K</a:t>
            </a:r>
          </a:p>
        </p:txBody>
      </p:sp>
    </p:spTree>
    <p:extLst>
      <p:ext uri="{BB962C8B-B14F-4D97-AF65-F5344CB8AC3E}">
        <p14:creationId xmlns:p14="http://schemas.microsoft.com/office/powerpoint/2010/main" val="2747542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BB2DFB-5F00-EBDD-A8EB-EB69F2C8B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B677A-B0B6-0646-ABE4-4FDBFF03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5361A-5B2C-2C71-85A4-9F99041A32F8}"/>
              </a:ext>
            </a:extLst>
          </p:cNvPr>
          <p:cNvSpPr txBox="1"/>
          <p:nvPr/>
        </p:nvSpPr>
        <p:spPr>
          <a:xfrm>
            <a:off x="511277" y="1690688"/>
            <a:ext cx="11385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interactive dashboard developed using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Allows filtering by region, product, retailer, and sales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Displays KPIs, trends, and comparative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Enables quick business insights through visual analysis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848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E74E3-134C-396A-746A-FE579DB9B9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3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BC723B-9520-8814-DAF2-3A833790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3E2D7-CE99-9583-7968-79D9361A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KEY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89ADD-0300-1A10-F56B-CF0FFF77DB53}"/>
              </a:ext>
            </a:extLst>
          </p:cNvPr>
          <p:cNvSpPr txBox="1"/>
          <p:nvPr/>
        </p:nvSpPr>
        <p:spPr>
          <a:xfrm>
            <a:off x="403123" y="1690688"/>
            <a:ext cx="11572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Certain regions contribute significantly higher sales and profit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Online and outlet sales methods show strong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products have high sales volume but lower profit margins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Clear seasonal trends are observed in sales performance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4531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17017-C2ED-BB34-63CA-479FF699A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A1D45E-3CCB-5611-204E-7BA7CD8A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BUSINESS BENFITS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87186-4221-C469-F9E4-0BBC66916165}"/>
              </a:ext>
            </a:extLst>
          </p:cNvPr>
          <p:cNvSpPr txBox="1"/>
          <p:nvPr/>
        </p:nvSpPr>
        <p:spPr>
          <a:xfrm>
            <a:off x="481781" y="1799303"/>
            <a:ext cx="11366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Helps management understand sales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data-driven decision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Identifies areas for revenue growth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Improves performance monitoring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837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DFD1E5-B411-B1EE-D909-71611E42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AFE08-5537-E66E-53EB-E7C6FE16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FUTURE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145C1-B2C0-A83F-E0C7-6568847A5E26}"/>
              </a:ext>
            </a:extLst>
          </p:cNvPr>
          <p:cNvSpPr txBox="1"/>
          <p:nvPr/>
        </p:nvSpPr>
        <p:spPr>
          <a:xfrm>
            <a:off x="471948" y="1690688"/>
            <a:ext cx="11316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of real-time sales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Sales forecasting using predictive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Customer behavior and demand analysis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4816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2D0107-0C28-CB2F-D32A-093A4651C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10671-3FCC-BE31-1573-366E0A31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4DFCC-6099-A29E-823D-A7F975269AB4}"/>
              </a:ext>
            </a:extLst>
          </p:cNvPr>
          <p:cNvSpPr txBox="1"/>
          <p:nvPr/>
        </p:nvSpPr>
        <p:spPr>
          <a:xfrm>
            <a:off x="452284" y="1641527"/>
            <a:ext cx="1128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Kaggle – Adidas Sales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Tableau Official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IEEE Explore</a:t>
            </a:r>
          </a:p>
        </p:txBody>
      </p:sp>
    </p:spTree>
    <p:extLst>
      <p:ext uri="{BB962C8B-B14F-4D97-AF65-F5344CB8AC3E}">
        <p14:creationId xmlns:p14="http://schemas.microsoft.com/office/powerpoint/2010/main" val="249536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F3CD5C-C5C7-796D-B689-300371B5D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B68DF-C9A8-888A-EA9B-F7375CE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C5D96-3A76-A148-1F80-1B1F8F5139D8}"/>
              </a:ext>
            </a:extLst>
          </p:cNvPr>
          <p:cNvSpPr txBox="1"/>
          <p:nvPr/>
        </p:nvSpPr>
        <p:spPr>
          <a:xfrm>
            <a:off x="373626" y="1690688"/>
            <a:ext cx="114250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project successfully analyzed Adidas sales data using Tableau to extract meaningful business insights.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analysis helped in understanding sales trends across different regions, products, and sales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Key performance indicators such as total sales, operating profit, and units sold provided a clear view of overall business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Interactive visual analysis made it easier to identify high-performing regions and profitable products.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dashboard supports data-driven decision making by simplifying complex sales data into clear insights.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Overall, the project demonstrates how data visualization plays a vital role in improving retail sales analysis and strategic planning.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219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E07B5-278B-8208-81F3-F6200FEA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7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idas Performance Store Opening">
            <a:extLst>
              <a:ext uri="{FF2B5EF4-FFF2-40B4-BE49-F238E27FC236}">
                <a16:creationId xmlns:a16="http://schemas.microsoft.com/office/drawing/2014/main" id="{DD81D966-5E10-EFBB-91A1-057B3F2B85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CC0B81-191A-684C-1EED-04CFA10E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E422-DDFA-7C3E-F33E-4FD545C6B1FE}"/>
              </a:ext>
            </a:extLst>
          </p:cNvPr>
          <p:cNvSpPr txBox="1"/>
          <p:nvPr/>
        </p:nvSpPr>
        <p:spPr>
          <a:xfrm>
            <a:off x="245806" y="1602196"/>
            <a:ext cx="117003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Sales data analysis plays a crucial role in understanding business performance and customer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Adidas, as a global sportswear brand, generates large volumes of sales data across regions and sales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This project focuses on </a:t>
            </a:r>
            <a:r>
              <a:rPr lang="en-IN" sz="2400" dirty="0" err="1"/>
              <a:t>analyzing</a:t>
            </a:r>
            <a:r>
              <a:rPr lang="en-IN" sz="2400" dirty="0"/>
              <a:t> Adidas sales data to uncover trends, profitability, and regional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Tableau is used to convert raw sales data into meaningful visual insights.</a:t>
            </a:r>
          </a:p>
        </p:txBody>
      </p:sp>
    </p:spTree>
    <p:extLst>
      <p:ext uri="{BB962C8B-B14F-4D97-AF65-F5344CB8AC3E}">
        <p14:creationId xmlns:p14="http://schemas.microsoft.com/office/powerpoint/2010/main" val="209622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F863BC-44C9-FCFA-2B7A-99E161090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223DB-DDBE-AB52-8F5C-4BC17308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D2A4A-3CCE-0980-A4B5-51A6FEB7A7F6}"/>
              </a:ext>
            </a:extLst>
          </p:cNvPr>
          <p:cNvSpPr txBox="1"/>
          <p:nvPr/>
        </p:nvSpPr>
        <p:spPr>
          <a:xfrm>
            <a:off x="349045" y="1572701"/>
            <a:ext cx="11493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sales data alone does not clearly indicate business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difficult to identify top-performing regions, products, and sales methods without visualization.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is a need for an interactive dashboard to analyze sales trends and profitability effectively.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0878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4B903A-9EBD-FC30-E5D6-831BD274F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DEDFA-9B5D-97CE-1F84-69FC8C8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0CC3B-1520-AC2B-6C99-398896985B58}"/>
              </a:ext>
            </a:extLst>
          </p:cNvPr>
          <p:cNvSpPr txBox="1"/>
          <p:nvPr/>
        </p:nvSpPr>
        <p:spPr>
          <a:xfrm>
            <a:off x="550606" y="1809135"/>
            <a:ext cx="1127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analyze overall Adidas sales and operating profit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identify high-performing regions and retailers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study sales trends over </a:t>
            </a:r>
            <a:r>
              <a:rPr lang="en-US" sz="2400" dirty="0" err="1"/>
              <a:t>timeTo</a:t>
            </a:r>
            <a:r>
              <a:rPr lang="en-US" sz="2400" dirty="0"/>
              <a:t> compare different sales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build an interactive Tableau dashboard for decision-making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1295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99242B-984B-A36E-C8F4-BF570DEFC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89579-AC7D-8346-251F-382600D1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DATASET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D801E-6733-2CD3-CB37-3004E4690EBB}"/>
              </a:ext>
            </a:extLst>
          </p:cNvPr>
          <p:cNvSpPr txBox="1"/>
          <p:nvPr/>
        </p:nvSpPr>
        <p:spPr>
          <a:xfrm>
            <a:off x="363794" y="1690688"/>
            <a:ext cx="114644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/>
              <a:t>The dataset contains the following key columns: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Product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Region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Retailer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Sales Method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Price per Unit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Units Sold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Total Sales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Operating Profit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Operating Margin</a:t>
            </a:r>
          </a:p>
        </p:txBody>
      </p:sp>
    </p:spTree>
    <p:extLst>
      <p:ext uri="{BB962C8B-B14F-4D97-AF65-F5344CB8AC3E}">
        <p14:creationId xmlns:p14="http://schemas.microsoft.com/office/powerpoint/2010/main" val="366785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A4233-FE9B-6934-C853-92DDBE34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1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D587C6-7405-62EB-1F13-1359784A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F8B9A-510C-A699-877F-193B9056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TOOLS &amp; TECHNIQUES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FDDBC-311A-E8B2-29EC-0CE266E31CC4}"/>
              </a:ext>
            </a:extLst>
          </p:cNvPr>
          <p:cNvSpPr txBox="1"/>
          <p:nvPr/>
        </p:nvSpPr>
        <p:spPr>
          <a:xfrm>
            <a:off x="422787" y="1818968"/>
            <a:ext cx="11474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Tableau – Dashboard creation and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CSV Dataset – Data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Basic data cleaning techniques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85758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641778-4013-D411-533F-2CC6A780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C9250-BF10-EE58-F64F-9FA33D8B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KEY PERFORMANCE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A74BD-ACCB-BD5F-8306-14343AE358BD}"/>
              </a:ext>
            </a:extLst>
          </p:cNvPr>
          <p:cNvSpPr txBox="1"/>
          <p:nvPr/>
        </p:nvSpPr>
        <p:spPr>
          <a:xfrm>
            <a:off x="432619" y="1779639"/>
            <a:ext cx="114152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Total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Total Operating Profit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Average Price Per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Total Units Sold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Operating Margin</a:t>
            </a:r>
          </a:p>
        </p:txBody>
      </p:sp>
    </p:spTree>
    <p:extLst>
      <p:ext uri="{BB962C8B-B14F-4D97-AF65-F5344CB8AC3E}">
        <p14:creationId xmlns:p14="http://schemas.microsoft.com/office/powerpoint/2010/main" val="94661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82D562-7B50-8723-8033-459871545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BF0C88-98B3-6187-032B-1F92D289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/>
              <a:t>VISUALIZATION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A71E5-450B-6A81-A46C-76C2FA2C7635}"/>
              </a:ext>
            </a:extLst>
          </p:cNvPr>
          <p:cNvSpPr txBox="1"/>
          <p:nvPr/>
        </p:nvSpPr>
        <p:spPr>
          <a:xfrm>
            <a:off x="452284" y="1690688"/>
            <a:ext cx="11484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 Chart – Sales trend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Bar Chart – Sales by region and retailer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Pie / Donut Chart – Sales by sales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KPI Cards – Summary of key metrics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Filters– Interactive analysis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61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487</Words>
  <Application>Microsoft Office PowerPoint</Application>
  <PresentationFormat>Widescreen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ADIDAS SALES REPORT</vt:lpstr>
      <vt:lpstr>INTRODUCTION</vt:lpstr>
      <vt:lpstr>PROBLEM STATEMENT</vt:lpstr>
      <vt:lpstr>OBJECTIVES</vt:lpstr>
      <vt:lpstr>DATASET OVERVIEW</vt:lpstr>
      <vt:lpstr>PowerPoint Presentation</vt:lpstr>
      <vt:lpstr>TOOLS &amp; TECHNIQUES USED</vt:lpstr>
      <vt:lpstr>KEY PERFORMANCE INSIGHTS</vt:lpstr>
      <vt:lpstr>VISUALIZATION USED</vt:lpstr>
      <vt:lpstr>DASHBOARD</vt:lpstr>
      <vt:lpstr>PowerPoint Presentation</vt:lpstr>
      <vt:lpstr>KEY INSIGHTS</vt:lpstr>
      <vt:lpstr>BUSINESS BENFITS</vt:lpstr>
      <vt:lpstr>FUTURE SCOPE</vt:lpstr>
      <vt:lpstr>REFERENCES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namitha k</dc:creator>
  <cp:lastModifiedBy>namitha k</cp:lastModifiedBy>
  <cp:revision>2</cp:revision>
  <dcterms:created xsi:type="dcterms:W3CDTF">2026-02-06T14:41:58Z</dcterms:created>
  <dcterms:modified xsi:type="dcterms:W3CDTF">2026-02-11T01:48:28Z</dcterms:modified>
</cp:coreProperties>
</file>